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54"/>
  </p:normalViewPr>
  <p:slideViewPr>
    <p:cSldViewPr snapToGrid="0">
      <p:cViewPr varScale="1">
        <p:scale>
          <a:sx n="95" d="100"/>
          <a:sy n="95" d="100"/>
        </p:scale>
        <p:origin x="123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5756-0AB7-E743-B8BB-09EB5689A067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E838B-6BA8-EB4C-A3B1-1A4E8DAD6A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60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838B-6BA8-EB4C-A3B1-1A4E8DAD6A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8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C2262-25E6-340B-9D75-B624D24F8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117A9-A16F-12B4-2C91-8377C5F71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A2CE7-BC73-8B5C-79A1-3D6FB3FF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55136-5C11-829C-9684-77326C60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F0363-950C-652E-484C-39CD5AB1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98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8174-A8C9-A5E7-EEA7-F091E3B0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CC418-B4CD-3683-7CE7-5DBE5461F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61695-1732-6CF3-65E4-E73554303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317CB-8852-E594-BBE0-B2122FE6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E2755-3D68-859B-611E-27F68860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4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E5315E-7975-832C-13F4-3E16526673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4AE12-8DA5-C196-4DFA-0B71D40DF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A96E8-D808-0AEF-D0A2-88F3CF5F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03DCD-4C21-599F-FF52-08866808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8A6CE-08E2-BA8E-1465-24C18F4D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24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1002-E877-60CA-9E28-851149F0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33D5-DC41-41EF-8610-56D507F46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AE085-B55A-8DEC-00A1-B13BE8FA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AAFE-AD37-D594-0EBF-F814A9D7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B9C22-5FDF-87DD-88B2-118B0CEC8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49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0EAA0-CAE4-535C-110B-5100E81F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81A94-3548-1C0F-4964-B42C7FC64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B0C8-37D4-2BEE-9D95-5B0E44C4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3166-A4F3-EE65-0DB7-DC89CC84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27CA-5722-20F8-3C0B-3185B5AA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9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810D3-9F93-D449-94CE-E473B59F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E4BA2-5F43-C292-B602-EA3458536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23976-0ABE-B3C0-5594-656173CBB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77ABF1-79B6-B9F4-EEA2-2E53ED57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8C7D4-7A15-63D4-444A-5A900423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FA9E0-F871-3994-1D50-29C6CE1A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82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E5819-5AF1-8021-7B60-1E058E7A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07D34-F0DE-A286-F07D-A8B2647BE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8306B-416E-B472-884B-CAFBF37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6FBE9-099C-F6C1-0A93-8EB450F44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321E72-9354-109F-F591-95C2FDAF7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C13F36-5D1F-01C0-B5C3-E600FB1A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6B1FA8-0D97-8CD4-C768-EDD3E145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346CB-230C-C4E5-475F-8AE2998B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29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9871-0337-73A4-03B3-4F18AC91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81DC8-795B-B65D-8F6E-9095CF77A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D6FDE-5246-D3B3-6AD6-45A248EE6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FEB1D-FE71-2DA4-F66B-45A174FF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73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E36C3-B451-CC79-0A2E-6244999E6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748E1-F9B0-89FF-F15A-91A17E4A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A16C5-7B7C-98A8-446C-F886B035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160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ADAF-FFF4-0334-7E48-CD81D718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929B0-3413-28B9-669F-94879EF9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2C262-BE36-E1BE-CD8D-C1A075623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6B830-0D27-3F2F-2D0E-B4F3D555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AB8A0-DB0E-808B-2EC2-934E7B514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F3C3E-1ED0-1DF3-1E74-7BB1E8E1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95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38E0-C5E9-C9E4-0B0F-326D5F688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F7C54-D782-8239-B196-97C41438C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AC260-5A79-FC89-280B-157A8CDC6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ED602-6D79-3021-B450-AE5996C2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06FF5-5DEB-E055-9D32-4AB2802C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E5316-4382-1C10-20D9-9E985088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66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D9CE4-CB13-96AA-670F-88AD9FDA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93308-2B30-B811-F266-FD3B15AC2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8949-E78E-0986-9F81-2FABCF0E4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5A9D00-3618-E34D-B3DB-E0F0BE331C98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5F7E0-3F80-FE25-969B-7955A5177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A94A1-C98B-3EEE-F432-4EF14EF71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836E99-5DE8-774D-AE75-F1F69F38A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49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6FAA0E-31E7-5362-D628-86F5873FE7CB}"/>
              </a:ext>
            </a:extLst>
          </p:cNvPr>
          <p:cNvGrpSpPr/>
          <p:nvPr/>
        </p:nvGrpSpPr>
        <p:grpSpPr>
          <a:xfrm>
            <a:off x="220599" y="126706"/>
            <a:ext cx="11713690" cy="6585431"/>
            <a:chOff x="220599" y="126706"/>
            <a:chExt cx="11713690" cy="65854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69919E7-9BE4-1ECB-6E55-98F15071CB65}"/>
                </a:ext>
              </a:extLst>
            </p:cNvPr>
            <p:cNvGrpSpPr/>
            <p:nvPr/>
          </p:nvGrpSpPr>
          <p:grpSpPr>
            <a:xfrm>
              <a:off x="220599" y="126706"/>
              <a:ext cx="11713690" cy="6585431"/>
              <a:chOff x="220599" y="126706"/>
              <a:chExt cx="11713690" cy="6585431"/>
            </a:xfrm>
          </p:grpSpPr>
          <p:pic>
            <p:nvPicPr>
              <p:cNvPr id="5" name="Picture 4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3B31677D-167F-9DFB-683B-28FE2E42A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018" y="140867"/>
                <a:ext cx="1288288" cy="30740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2DB47C-4187-8739-79F7-EC62562ADE69}"/>
                  </a:ext>
                </a:extLst>
              </p:cNvPr>
              <p:cNvSpPr txBox="1"/>
              <p:nvPr/>
            </p:nvSpPr>
            <p:spPr>
              <a:xfrm>
                <a:off x="9629693" y="127420"/>
                <a:ext cx="22772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400" dirty="0"/>
                  <a:t>www.englishwithjody.com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AA9E0C-8002-994B-D8E4-4798913E4A66}"/>
                  </a:ext>
                </a:extLst>
              </p:cNvPr>
              <p:cNvSpPr txBox="1"/>
              <p:nvPr/>
            </p:nvSpPr>
            <p:spPr>
              <a:xfrm>
                <a:off x="2404338" y="126706"/>
                <a:ext cx="66320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ES" dirty="0">
                    <a:latin typeface="Tamil Sangam MN Medium" pitchFamily="2" charset="0"/>
                    <a:ea typeface="Tamil Sangam MN Medium" pitchFamily="2" charset="0"/>
                    <a:cs typeface="Tamil Sangam MN Medium" pitchFamily="2" charset="0"/>
                  </a:rPr>
                  <a:t> </a:t>
                </a:r>
                <a:r>
                  <a:rPr lang="en-ES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FAST FOOD FLASHCARDS – Set 1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B79CBF0-A7E9-D6D6-B60D-0867C3F6A70E}"/>
                  </a:ext>
                </a:extLst>
              </p:cNvPr>
              <p:cNvSpPr/>
              <p:nvPr/>
            </p:nvSpPr>
            <p:spPr>
              <a:xfrm rot="5400000">
                <a:off x="2256023" y="1017015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9" name="Picture 8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F4DBBEF8-EE46-785F-8E05-9BA6FECCA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2753229" y="756923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9638F5-15A5-F58A-B4DE-3107E433BE66}"/>
                  </a:ext>
                </a:extLst>
              </p:cNvPr>
              <p:cNvSpPr txBox="1"/>
              <p:nvPr/>
            </p:nvSpPr>
            <p:spPr>
              <a:xfrm>
                <a:off x="3007979" y="3366941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D49D6648-4B0D-053C-640D-962FB8A91096}"/>
                  </a:ext>
                </a:extLst>
              </p:cNvPr>
              <p:cNvSpPr/>
              <p:nvPr/>
            </p:nvSpPr>
            <p:spPr>
              <a:xfrm rot="5400000">
                <a:off x="4629923" y="1017015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12" name="Picture 11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E0364A1E-D04B-36E7-90D7-16436E385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5149769" y="756923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7E4FE9-921D-BA55-7A4B-DE9808D800E2}"/>
                  </a:ext>
                </a:extLst>
              </p:cNvPr>
              <p:cNvSpPr txBox="1"/>
              <p:nvPr/>
            </p:nvSpPr>
            <p:spPr>
              <a:xfrm>
                <a:off x="5449423" y="3366941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E51037DD-75F9-A75C-8078-4B057CD00A98}"/>
                  </a:ext>
                </a:extLst>
              </p:cNvPr>
              <p:cNvSpPr/>
              <p:nvPr/>
            </p:nvSpPr>
            <p:spPr>
              <a:xfrm rot="5400000">
                <a:off x="6999389" y="1008764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15" name="Picture 14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C4C30674-FA55-DEBE-C29D-CC45611A9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7519235" y="748672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4FF1BB-EEA1-7E18-8971-69B034CAB19C}"/>
                  </a:ext>
                </a:extLst>
              </p:cNvPr>
              <p:cNvSpPr txBox="1"/>
              <p:nvPr/>
            </p:nvSpPr>
            <p:spPr>
              <a:xfrm>
                <a:off x="7818890" y="3366941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CA42747F-62F7-785B-5ADF-64B10A103CE9}"/>
                  </a:ext>
                </a:extLst>
              </p:cNvPr>
              <p:cNvSpPr/>
              <p:nvPr/>
            </p:nvSpPr>
            <p:spPr>
              <a:xfrm rot="5400000">
                <a:off x="9368856" y="1012859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18" name="Picture 17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AE379DC1-1EB0-2EC6-540F-F614DF013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9888702" y="752767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E01A98-0609-5852-E4D1-A9FA986E44B1}"/>
                  </a:ext>
                </a:extLst>
              </p:cNvPr>
              <p:cNvSpPr txBox="1"/>
              <p:nvPr/>
            </p:nvSpPr>
            <p:spPr>
              <a:xfrm>
                <a:off x="10188357" y="3371036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E4E20597-D2F3-B33C-ABBC-98F18F71BFFF}"/>
                  </a:ext>
                </a:extLst>
              </p:cNvPr>
              <p:cNvSpPr/>
              <p:nvPr/>
            </p:nvSpPr>
            <p:spPr>
              <a:xfrm rot="5400000">
                <a:off x="-152771" y="4146703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21" name="Picture 20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515AB7E8-AE2F-700B-A0A6-070A0C167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400219" y="3866391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6C2ECA-E13D-4238-103C-47678BBF0F20}"/>
                  </a:ext>
                </a:extLst>
              </p:cNvPr>
              <p:cNvSpPr txBox="1"/>
              <p:nvPr/>
            </p:nvSpPr>
            <p:spPr>
              <a:xfrm>
                <a:off x="601402" y="6492912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8A0BF5C2-EE59-A27A-EF29-E8A35943655D}"/>
                  </a:ext>
                </a:extLst>
              </p:cNvPr>
              <p:cNvSpPr/>
              <p:nvPr/>
            </p:nvSpPr>
            <p:spPr>
              <a:xfrm rot="5400000">
                <a:off x="2218912" y="4134735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24" name="Picture 23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A8923CA7-94EB-80D7-4E94-FED7CFFB2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2716118" y="3874643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29B5E0-7004-F1B2-0CE5-229189267C96}"/>
                  </a:ext>
                </a:extLst>
              </p:cNvPr>
              <p:cNvSpPr txBox="1"/>
              <p:nvPr/>
            </p:nvSpPr>
            <p:spPr>
              <a:xfrm>
                <a:off x="2970868" y="6484661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3AAA52A0-7DEB-209F-16F5-738203CD3A18}"/>
                  </a:ext>
                </a:extLst>
              </p:cNvPr>
              <p:cNvSpPr/>
              <p:nvPr/>
            </p:nvSpPr>
            <p:spPr>
              <a:xfrm rot="5400000">
                <a:off x="4592812" y="4134735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27" name="Picture 26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BD496EC0-6DE3-2643-0816-93470A677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5112658" y="3874643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010EC5-C6E3-988E-8206-736299DF458C}"/>
                  </a:ext>
                </a:extLst>
              </p:cNvPr>
              <p:cNvSpPr txBox="1"/>
              <p:nvPr/>
            </p:nvSpPr>
            <p:spPr>
              <a:xfrm>
                <a:off x="5412312" y="6484661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45E0DA67-990E-90E3-0611-7350B5431FB7}"/>
                  </a:ext>
                </a:extLst>
              </p:cNvPr>
              <p:cNvSpPr/>
              <p:nvPr/>
            </p:nvSpPr>
            <p:spPr>
              <a:xfrm rot="5400000">
                <a:off x="6962278" y="4126484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30" name="Picture 29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14BA7299-A201-DBFA-0C57-8CFF53D98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7482124" y="3866392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3B8127-CC37-7285-EB06-E512B97D917E}"/>
                  </a:ext>
                </a:extLst>
              </p:cNvPr>
              <p:cNvSpPr txBox="1"/>
              <p:nvPr/>
            </p:nvSpPr>
            <p:spPr>
              <a:xfrm>
                <a:off x="7781779" y="6484661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0CA9BA7-234A-ABA0-D853-6D15293170B0}"/>
                  </a:ext>
                </a:extLst>
              </p:cNvPr>
              <p:cNvSpPr/>
              <p:nvPr/>
            </p:nvSpPr>
            <p:spPr>
              <a:xfrm rot="5400000">
                <a:off x="9331745" y="4130579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33" name="Picture 32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5924E0B6-F450-C933-AF45-F07BDF64D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9851591" y="3870487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370F873-4FF3-9F83-F03F-A339B0CE9BCC}"/>
                  </a:ext>
                </a:extLst>
              </p:cNvPr>
              <p:cNvSpPr txBox="1"/>
              <p:nvPr/>
            </p:nvSpPr>
            <p:spPr>
              <a:xfrm>
                <a:off x="10151246" y="6488756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54678784-2174-06C3-00BC-D8D6B773D465}"/>
                  </a:ext>
                </a:extLst>
              </p:cNvPr>
              <p:cNvSpPr/>
              <p:nvPr/>
            </p:nvSpPr>
            <p:spPr>
              <a:xfrm rot="5400000">
                <a:off x="-115660" y="1028983"/>
                <a:ext cx="2938804" cy="219206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pic>
            <p:nvPicPr>
              <p:cNvPr id="36" name="Picture 35" descr="A close-up of a sign&#10;&#10;Description automatically generated">
                <a:extLst>
                  <a:ext uri="{FF2B5EF4-FFF2-40B4-BE49-F238E27FC236}">
                    <a16:creationId xmlns:a16="http://schemas.microsoft.com/office/drawing/2014/main" id="{B728FD1F-DC6B-9367-D81E-408733472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tretch>
                <a:fillRect/>
              </a:stretch>
            </p:blipFill>
            <p:spPr>
              <a:xfrm>
                <a:off x="437330" y="748671"/>
                <a:ext cx="969979" cy="231449"/>
              </a:xfrm>
              <a:prstGeom prst="rect">
                <a:avLst/>
              </a:prstGeom>
              <a:noFill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D7D34F8-EF01-E39C-1B55-DB0DCA89A652}"/>
                  </a:ext>
                </a:extLst>
              </p:cNvPr>
              <p:cNvSpPr txBox="1"/>
              <p:nvPr/>
            </p:nvSpPr>
            <p:spPr>
              <a:xfrm>
                <a:off x="638513" y="3375192"/>
                <a:ext cx="13850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8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www.englishwithjody.com</a:t>
                </a:r>
              </a:p>
            </p:txBody>
          </p:sp>
        </p:grpSp>
        <p:pic>
          <p:nvPicPr>
            <p:cNvPr id="3" name="Picture 2" descr="A pink donut with sprinkles&#10;&#10;AI-generated content may be incorrect.">
              <a:extLst>
                <a:ext uri="{FF2B5EF4-FFF2-40B4-BE49-F238E27FC236}">
                  <a16:creationId xmlns:a16="http://schemas.microsoft.com/office/drawing/2014/main" id="{D73F6AFB-FC84-19E0-2AAD-B845112FB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957" y="1472815"/>
              <a:ext cx="1385024" cy="1385024"/>
            </a:xfrm>
            <a:prstGeom prst="rect">
              <a:avLst/>
            </a:prstGeom>
          </p:spPr>
        </p:pic>
        <p:pic>
          <p:nvPicPr>
            <p:cNvPr id="43" name="Picture 42" descr="A close-up of a burger&#10;&#10;AI-generated content may be incorrect.">
              <a:extLst>
                <a:ext uri="{FF2B5EF4-FFF2-40B4-BE49-F238E27FC236}">
                  <a16:creationId xmlns:a16="http://schemas.microsoft.com/office/drawing/2014/main" id="{41AEDF37-D4BC-9895-21DF-F94EACC4D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2369" y="1316201"/>
              <a:ext cx="1593690" cy="1593690"/>
            </a:xfrm>
            <a:prstGeom prst="rect">
              <a:avLst/>
            </a:prstGeom>
          </p:spPr>
        </p:pic>
        <p:pic>
          <p:nvPicPr>
            <p:cNvPr id="45" name="Picture 44" descr="A slice of pizza with cheese and pepperoni&#10;&#10;AI-generated content may be incorrect.">
              <a:extLst>
                <a:ext uri="{FF2B5EF4-FFF2-40B4-BE49-F238E27FC236}">
                  <a16:creationId xmlns:a16="http://schemas.microsoft.com/office/drawing/2014/main" id="{D82191F6-5122-08AF-4897-08C586D0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9786" y="1603868"/>
              <a:ext cx="1319163" cy="1260096"/>
            </a:xfrm>
            <a:prstGeom prst="rect">
              <a:avLst/>
            </a:prstGeom>
          </p:spPr>
        </p:pic>
        <p:pic>
          <p:nvPicPr>
            <p:cNvPr id="47" name="Picture 46" descr="A plate of desserts&#10;&#10;AI-generated content may be incorrect.">
              <a:extLst>
                <a:ext uri="{FF2B5EF4-FFF2-40B4-BE49-F238E27FC236}">
                  <a16:creationId xmlns:a16="http://schemas.microsoft.com/office/drawing/2014/main" id="{410C8F5C-EE77-09E4-4C43-136E337C8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857" y="4771353"/>
              <a:ext cx="2061451" cy="955568"/>
            </a:xfrm>
            <a:prstGeom prst="rect">
              <a:avLst/>
            </a:prstGeom>
          </p:spPr>
        </p:pic>
        <p:pic>
          <p:nvPicPr>
            <p:cNvPr id="49" name="Picture 48" descr="A group of soda bottles&#10;&#10;AI-generated content may be incorrect.">
              <a:extLst>
                <a:ext uri="{FF2B5EF4-FFF2-40B4-BE49-F238E27FC236}">
                  <a16:creationId xmlns:a16="http://schemas.microsoft.com/office/drawing/2014/main" id="{A4A0E11A-D32B-8A67-E5BA-ECBA16825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2904" y="4535989"/>
              <a:ext cx="1988610" cy="1325740"/>
            </a:xfrm>
            <a:prstGeom prst="rect">
              <a:avLst/>
            </a:prstGeom>
          </p:spPr>
        </p:pic>
        <p:pic>
          <p:nvPicPr>
            <p:cNvPr id="51" name="Picture 50" descr="A hot dog with mustard and lettuce&#10;&#10;AI-generated content may be incorrect.">
              <a:extLst>
                <a:ext uri="{FF2B5EF4-FFF2-40B4-BE49-F238E27FC236}">
                  <a16:creationId xmlns:a16="http://schemas.microsoft.com/office/drawing/2014/main" id="{E6C2E7B6-F83B-77C8-07FC-DCC74F618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50860" y="4607568"/>
              <a:ext cx="1254161" cy="1254161"/>
            </a:xfrm>
            <a:prstGeom prst="rect">
              <a:avLst/>
            </a:prstGeom>
          </p:spPr>
        </p:pic>
        <p:pic>
          <p:nvPicPr>
            <p:cNvPr id="53" name="Picture 52" descr="A pink milkshake with sprinkles&#10;&#10;AI-generated content may be incorrect.">
              <a:extLst>
                <a:ext uri="{FF2B5EF4-FFF2-40B4-BE49-F238E27FC236}">
                  <a16:creationId xmlns:a16="http://schemas.microsoft.com/office/drawing/2014/main" id="{8276BA93-F580-6E00-D5F5-41C8D3574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47604" y="1316201"/>
              <a:ext cx="870065" cy="1450109"/>
            </a:xfrm>
            <a:prstGeom prst="rect">
              <a:avLst/>
            </a:prstGeom>
          </p:spPr>
        </p:pic>
      </p:grpSp>
      <p:pic>
        <p:nvPicPr>
          <p:cNvPr id="38" name="Picture 37" descr="A red container with french fries&#10;&#10;AI-generated content may be incorrect.">
            <a:extLst>
              <a:ext uri="{FF2B5EF4-FFF2-40B4-BE49-F238E27FC236}">
                <a16:creationId xmlns:a16="http://schemas.microsoft.com/office/drawing/2014/main" id="{78CDA901-FA9C-5388-404C-A88A5A8EFE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9847" y="4519158"/>
            <a:ext cx="1509447" cy="1441860"/>
          </a:xfrm>
          <a:prstGeom prst="rect">
            <a:avLst/>
          </a:prstGeom>
        </p:spPr>
      </p:pic>
      <p:pic>
        <p:nvPicPr>
          <p:cNvPr id="40" name="Picture 39" descr="A collection of cookies with different flavors&#10;&#10;AI-generated content may be incorrect.">
            <a:extLst>
              <a:ext uri="{FF2B5EF4-FFF2-40B4-BE49-F238E27FC236}">
                <a16:creationId xmlns:a16="http://schemas.microsoft.com/office/drawing/2014/main" id="{D5C090AB-EC93-0589-B52A-9C4954CF0AC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49053"/>
          <a:stretch>
            <a:fillRect/>
          </a:stretch>
        </p:blipFill>
        <p:spPr>
          <a:xfrm>
            <a:off x="10129786" y="4495059"/>
            <a:ext cx="1272535" cy="1511449"/>
          </a:xfrm>
          <a:prstGeom prst="rect">
            <a:avLst/>
          </a:prstGeom>
        </p:spPr>
      </p:pic>
      <p:pic>
        <p:nvPicPr>
          <p:cNvPr id="42" name="Picture 41" descr="A heart shaped box of chocolates&#10;&#10;AI-generated content may be incorrect.">
            <a:extLst>
              <a:ext uri="{FF2B5EF4-FFF2-40B4-BE49-F238E27FC236}">
                <a16:creationId xmlns:a16="http://schemas.microsoft.com/office/drawing/2014/main" id="{A2208325-C2A8-EF1A-D681-DF7080AEC7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9116" y="1418269"/>
            <a:ext cx="1554206" cy="15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7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9860D3FC-5DD7-CE42-340D-8207CBE1A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18" y="140867"/>
            <a:ext cx="1288288" cy="307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A07378-AB45-206D-CE9B-F5F86A18B982}"/>
              </a:ext>
            </a:extLst>
          </p:cNvPr>
          <p:cNvSpPr txBox="1"/>
          <p:nvPr/>
        </p:nvSpPr>
        <p:spPr>
          <a:xfrm>
            <a:off x="9629693" y="127420"/>
            <a:ext cx="2277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www.englishwithjody.com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940F34C-7BFE-54AC-9623-21F76CF31384}"/>
              </a:ext>
            </a:extLst>
          </p:cNvPr>
          <p:cNvSpPr/>
          <p:nvPr/>
        </p:nvSpPr>
        <p:spPr>
          <a:xfrm rot="5400000">
            <a:off x="-115660" y="1028983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CEDC1EFD-2E89-E274-19E6-C050D3D42A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37330" y="748671"/>
            <a:ext cx="969979" cy="23144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DCE7F6-1E9D-CDF9-9B31-B6BCB992E0DD}"/>
              </a:ext>
            </a:extLst>
          </p:cNvPr>
          <p:cNvSpPr txBox="1"/>
          <p:nvPr/>
        </p:nvSpPr>
        <p:spPr>
          <a:xfrm>
            <a:off x="638513" y="3375192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4DAE25B-31B7-951A-0E0D-AA64F9693D20}"/>
              </a:ext>
            </a:extLst>
          </p:cNvPr>
          <p:cNvSpPr/>
          <p:nvPr/>
        </p:nvSpPr>
        <p:spPr>
          <a:xfrm rot="5400000">
            <a:off x="2256023" y="1017015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12" name="Picture 11" descr="A close-up of a sign&#10;&#10;Description automatically generated">
            <a:extLst>
              <a:ext uri="{FF2B5EF4-FFF2-40B4-BE49-F238E27FC236}">
                <a16:creationId xmlns:a16="http://schemas.microsoft.com/office/drawing/2014/main" id="{6FB81D76-0E0E-FD6B-5D15-20AA183839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2753229" y="756923"/>
            <a:ext cx="969979" cy="231449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38C9D7-132F-E715-66D8-7D9EFE5258F5}"/>
              </a:ext>
            </a:extLst>
          </p:cNvPr>
          <p:cNvSpPr txBox="1"/>
          <p:nvPr/>
        </p:nvSpPr>
        <p:spPr>
          <a:xfrm>
            <a:off x="3007979" y="3366941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B1A06DD-842E-543D-6583-E668B5BF1901}"/>
              </a:ext>
            </a:extLst>
          </p:cNvPr>
          <p:cNvSpPr/>
          <p:nvPr/>
        </p:nvSpPr>
        <p:spPr>
          <a:xfrm rot="5400000">
            <a:off x="4629923" y="1017015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15" name="Picture 14" descr="A close-up of a sign&#10;&#10;Description automatically generated">
            <a:extLst>
              <a:ext uri="{FF2B5EF4-FFF2-40B4-BE49-F238E27FC236}">
                <a16:creationId xmlns:a16="http://schemas.microsoft.com/office/drawing/2014/main" id="{E409EFA1-9E85-3126-CFB6-1AB0D68531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149769" y="756923"/>
            <a:ext cx="969979" cy="231449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329648-7B42-37E0-A51F-7F2A68756737}"/>
              </a:ext>
            </a:extLst>
          </p:cNvPr>
          <p:cNvSpPr txBox="1"/>
          <p:nvPr/>
        </p:nvSpPr>
        <p:spPr>
          <a:xfrm>
            <a:off x="5449423" y="3366941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FBDE027-07B5-44BF-6618-3B2CB82F599A}"/>
              </a:ext>
            </a:extLst>
          </p:cNvPr>
          <p:cNvSpPr/>
          <p:nvPr/>
        </p:nvSpPr>
        <p:spPr>
          <a:xfrm rot="5400000">
            <a:off x="6999389" y="1008764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18" name="Picture 17" descr="A close-up of a sign&#10;&#10;Description automatically generated">
            <a:extLst>
              <a:ext uri="{FF2B5EF4-FFF2-40B4-BE49-F238E27FC236}">
                <a16:creationId xmlns:a16="http://schemas.microsoft.com/office/drawing/2014/main" id="{EAC720C2-FAC8-3532-DD8B-B73D314A9E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519235" y="748672"/>
            <a:ext cx="969979" cy="231449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2DA549-1DB4-016E-8A8E-397D2BF283E6}"/>
              </a:ext>
            </a:extLst>
          </p:cNvPr>
          <p:cNvSpPr txBox="1"/>
          <p:nvPr/>
        </p:nvSpPr>
        <p:spPr>
          <a:xfrm>
            <a:off x="7818890" y="3366941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4F47425-B6AB-DCD4-00BE-22C54700B708}"/>
              </a:ext>
            </a:extLst>
          </p:cNvPr>
          <p:cNvSpPr/>
          <p:nvPr/>
        </p:nvSpPr>
        <p:spPr>
          <a:xfrm rot="5400000">
            <a:off x="9368856" y="1012859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21" name="Picture 20" descr="A close-up of a sign&#10;&#10;Description automatically generated">
            <a:extLst>
              <a:ext uri="{FF2B5EF4-FFF2-40B4-BE49-F238E27FC236}">
                <a16:creationId xmlns:a16="http://schemas.microsoft.com/office/drawing/2014/main" id="{97BE60D6-8A45-A874-0573-83E1825007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9888702" y="752767"/>
            <a:ext cx="969979" cy="231449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2CF0BD-C509-261D-8D35-EB47E5BB1343}"/>
              </a:ext>
            </a:extLst>
          </p:cNvPr>
          <p:cNvSpPr txBox="1"/>
          <p:nvPr/>
        </p:nvSpPr>
        <p:spPr>
          <a:xfrm>
            <a:off x="10188357" y="3371036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6F1578-4D0E-AEDC-3633-DA91E56FE9FB}"/>
              </a:ext>
            </a:extLst>
          </p:cNvPr>
          <p:cNvSpPr/>
          <p:nvPr/>
        </p:nvSpPr>
        <p:spPr>
          <a:xfrm rot="5400000">
            <a:off x="-152771" y="4146703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24" name="Picture 23" descr="A close-up of a sign&#10;&#10;Description automatically generated">
            <a:extLst>
              <a:ext uri="{FF2B5EF4-FFF2-40B4-BE49-F238E27FC236}">
                <a16:creationId xmlns:a16="http://schemas.microsoft.com/office/drawing/2014/main" id="{AC63B8D6-2A44-BA92-6582-5260ACC1E0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00219" y="3866391"/>
            <a:ext cx="969979" cy="231449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F548055-A3A8-C2DB-0E9E-3E9FF4EF095C}"/>
              </a:ext>
            </a:extLst>
          </p:cNvPr>
          <p:cNvSpPr txBox="1"/>
          <p:nvPr/>
        </p:nvSpPr>
        <p:spPr>
          <a:xfrm>
            <a:off x="601402" y="6492912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51EDA1B-11FB-ECEF-6DED-0A655AD41A42}"/>
              </a:ext>
            </a:extLst>
          </p:cNvPr>
          <p:cNvSpPr/>
          <p:nvPr/>
        </p:nvSpPr>
        <p:spPr>
          <a:xfrm rot="5400000">
            <a:off x="2218912" y="4134735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27" name="Picture 26" descr="A close-up of a sign&#10;&#10;Description automatically generated">
            <a:extLst>
              <a:ext uri="{FF2B5EF4-FFF2-40B4-BE49-F238E27FC236}">
                <a16:creationId xmlns:a16="http://schemas.microsoft.com/office/drawing/2014/main" id="{DEACF3EC-4C76-63BE-FA33-80B7155608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2716118" y="3874643"/>
            <a:ext cx="969979" cy="231449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E7FB6E-4BA3-220A-3DE2-EAB8439E11B8}"/>
              </a:ext>
            </a:extLst>
          </p:cNvPr>
          <p:cNvSpPr txBox="1"/>
          <p:nvPr/>
        </p:nvSpPr>
        <p:spPr>
          <a:xfrm>
            <a:off x="2970868" y="6484661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AFC4FDE-AD3A-79BE-8BAB-806F147E5B64}"/>
              </a:ext>
            </a:extLst>
          </p:cNvPr>
          <p:cNvSpPr/>
          <p:nvPr/>
        </p:nvSpPr>
        <p:spPr>
          <a:xfrm rot="5400000">
            <a:off x="4592812" y="4134735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30" name="Picture 29" descr="A close-up of a sign&#10;&#10;Description automatically generated">
            <a:extLst>
              <a:ext uri="{FF2B5EF4-FFF2-40B4-BE49-F238E27FC236}">
                <a16:creationId xmlns:a16="http://schemas.microsoft.com/office/drawing/2014/main" id="{FDDB2D0B-A2C9-62A1-22AA-42629EAF96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112658" y="3874643"/>
            <a:ext cx="969979" cy="231449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BE741D4-F1AC-C590-DB26-AAF7B629299B}"/>
              </a:ext>
            </a:extLst>
          </p:cNvPr>
          <p:cNvSpPr txBox="1"/>
          <p:nvPr/>
        </p:nvSpPr>
        <p:spPr>
          <a:xfrm>
            <a:off x="5412312" y="6484661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B40C0EA-27C0-0961-9EFD-18AF06F70BE5}"/>
              </a:ext>
            </a:extLst>
          </p:cNvPr>
          <p:cNvSpPr/>
          <p:nvPr/>
        </p:nvSpPr>
        <p:spPr>
          <a:xfrm rot="5400000">
            <a:off x="6962278" y="4126484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33" name="Picture 32" descr="A close-up of a sign&#10;&#10;Description automatically generated">
            <a:extLst>
              <a:ext uri="{FF2B5EF4-FFF2-40B4-BE49-F238E27FC236}">
                <a16:creationId xmlns:a16="http://schemas.microsoft.com/office/drawing/2014/main" id="{FE6BA862-9034-ECEA-9C27-E21A4A3052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482124" y="3866392"/>
            <a:ext cx="969979" cy="231449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B61993-C34E-7F92-505A-8EA89F8197AC}"/>
              </a:ext>
            </a:extLst>
          </p:cNvPr>
          <p:cNvSpPr txBox="1"/>
          <p:nvPr/>
        </p:nvSpPr>
        <p:spPr>
          <a:xfrm>
            <a:off x="7781779" y="6484661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349BD1C-670D-7AA4-01E6-3B967F080927}"/>
              </a:ext>
            </a:extLst>
          </p:cNvPr>
          <p:cNvSpPr/>
          <p:nvPr/>
        </p:nvSpPr>
        <p:spPr>
          <a:xfrm rot="5400000">
            <a:off x="9331745" y="4130579"/>
            <a:ext cx="2938804" cy="21920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36" name="Picture 35" descr="A close-up of a sign&#10;&#10;Description automatically generated">
            <a:extLst>
              <a:ext uri="{FF2B5EF4-FFF2-40B4-BE49-F238E27FC236}">
                <a16:creationId xmlns:a16="http://schemas.microsoft.com/office/drawing/2014/main" id="{CAD0AD29-5DAD-CD47-49FF-6A42BA1A1F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9851591" y="3870487"/>
            <a:ext cx="969979" cy="231449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EA06C1F-0DC6-69D7-9081-9258F9B273DD}"/>
              </a:ext>
            </a:extLst>
          </p:cNvPr>
          <p:cNvSpPr txBox="1"/>
          <p:nvPr/>
        </p:nvSpPr>
        <p:spPr>
          <a:xfrm>
            <a:off x="10151246" y="6488756"/>
            <a:ext cx="1385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www.englishwithjody.com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21773B-2296-498D-4ACB-CFC6966924B5}"/>
              </a:ext>
            </a:extLst>
          </p:cNvPr>
          <p:cNvSpPr txBox="1"/>
          <p:nvPr/>
        </p:nvSpPr>
        <p:spPr>
          <a:xfrm>
            <a:off x="2404338" y="126706"/>
            <a:ext cx="6632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dirty="0">
                <a:latin typeface="Tamil Sangam MN Medium" pitchFamily="2" charset="0"/>
                <a:ea typeface="Tamil Sangam MN Medium" pitchFamily="2" charset="0"/>
                <a:cs typeface="Tamil Sangam MN Medium" pitchFamily="2" charset="0"/>
              </a:rPr>
              <a:t> </a:t>
            </a:r>
            <a:r>
              <a:rPr lang="en-E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VEGETABLE FLASHCARDS – Set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E1EE13-2A4C-EEA1-68FB-1F4CFD9F6244}"/>
              </a:ext>
            </a:extLst>
          </p:cNvPr>
          <p:cNvSpPr txBox="1"/>
          <p:nvPr/>
        </p:nvSpPr>
        <p:spPr>
          <a:xfrm>
            <a:off x="243656" y="1840045"/>
            <a:ext cx="21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DOUGHNUT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3905FC-B0D0-69D1-88D0-9E7ACC087FAA}"/>
              </a:ext>
            </a:extLst>
          </p:cNvPr>
          <p:cNvSpPr txBox="1"/>
          <p:nvPr/>
        </p:nvSpPr>
        <p:spPr>
          <a:xfrm>
            <a:off x="9700441" y="4890228"/>
            <a:ext cx="219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BISCUITS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985F0E-033F-CBB2-7387-3D597556F48A}"/>
              </a:ext>
            </a:extLst>
          </p:cNvPr>
          <p:cNvSpPr txBox="1"/>
          <p:nvPr/>
        </p:nvSpPr>
        <p:spPr>
          <a:xfrm>
            <a:off x="7328675" y="4894877"/>
            <a:ext cx="219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FRENCH FRIES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4D60AA-DD6B-2755-9322-EFA4EF5648F1}"/>
              </a:ext>
            </a:extLst>
          </p:cNvPr>
          <p:cNvSpPr txBox="1"/>
          <p:nvPr/>
        </p:nvSpPr>
        <p:spPr>
          <a:xfrm>
            <a:off x="4973153" y="4890228"/>
            <a:ext cx="219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HOT DOG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D5DD03-E1F9-2230-A20A-24CBF4AE40A6}"/>
              </a:ext>
            </a:extLst>
          </p:cNvPr>
          <p:cNvSpPr txBox="1"/>
          <p:nvPr/>
        </p:nvSpPr>
        <p:spPr>
          <a:xfrm>
            <a:off x="2598168" y="4876791"/>
            <a:ext cx="220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FIZZY</a:t>
            </a:r>
          </a:p>
          <a:p>
            <a:pPr algn="ctr"/>
            <a:r>
              <a:rPr lang="en-ES" sz="2800" dirty="0"/>
              <a:t>DRINK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027DA6-CA12-4D6D-3091-5CAA130ED8B8}"/>
              </a:ext>
            </a:extLst>
          </p:cNvPr>
          <p:cNvSpPr txBox="1"/>
          <p:nvPr/>
        </p:nvSpPr>
        <p:spPr>
          <a:xfrm>
            <a:off x="231666" y="4890228"/>
            <a:ext cx="21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400" dirty="0"/>
              <a:t>CAKE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0F5A56-3A00-97B1-AE1B-B0919873623B}"/>
              </a:ext>
            </a:extLst>
          </p:cNvPr>
          <p:cNvSpPr txBox="1"/>
          <p:nvPr/>
        </p:nvSpPr>
        <p:spPr>
          <a:xfrm>
            <a:off x="9746659" y="1834592"/>
            <a:ext cx="218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PIZZA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AEC4B5-36AF-66E6-316B-50E784CD3170}"/>
              </a:ext>
            </a:extLst>
          </p:cNvPr>
          <p:cNvSpPr txBox="1"/>
          <p:nvPr/>
        </p:nvSpPr>
        <p:spPr>
          <a:xfrm>
            <a:off x="7364846" y="1840045"/>
            <a:ext cx="2207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BURGER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5DD79C-98A0-3252-2C17-E1CA2E164966}"/>
              </a:ext>
            </a:extLst>
          </p:cNvPr>
          <p:cNvSpPr txBox="1"/>
          <p:nvPr/>
        </p:nvSpPr>
        <p:spPr>
          <a:xfrm>
            <a:off x="5004358" y="1840045"/>
            <a:ext cx="220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MILKSHAKE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B04F6B-7786-EAE3-6E4A-52F41557E00D}"/>
              </a:ext>
            </a:extLst>
          </p:cNvPr>
          <p:cNvSpPr txBox="1"/>
          <p:nvPr/>
        </p:nvSpPr>
        <p:spPr>
          <a:xfrm>
            <a:off x="2632594" y="1862965"/>
            <a:ext cx="219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2800" dirty="0"/>
              <a:t>CHOCOLATE</a:t>
            </a:r>
          </a:p>
        </p:txBody>
      </p:sp>
    </p:spTree>
    <p:extLst>
      <p:ext uri="{BB962C8B-B14F-4D97-AF65-F5344CB8AC3E}">
        <p14:creationId xmlns:p14="http://schemas.microsoft.com/office/powerpoint/2010/main" val="2897928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137</Words>
  <Application>Microsoft Macintosh PowerPoint</Application>
  <PresentationFormat>Widescreen</PresentationFormat>
  <Paragraphs>36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Roboto</vt:lpstr>
      <vt:lpstr>Tamil Sangam MN Medium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Jody Banham</dc:creator>
  <cp:lastModifiedBy>Jody Banham</cp:lastModifiedBy>
  <cp:revision>3</cp:revision>
  <dcterms:created xsi:type="dcterms:W3CDTF">2025-06-24T06:56:25Z</dcterms:created>
  <dcterms:modified xsi:type="dcterms:W3CDTF">2025-09-10T08:09:20Z</dcterms:modified>
</cp:coreProperties>
</file>